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FD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2288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3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18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39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7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7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6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86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85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0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C459B-3DDB-448F-8B24-BB68DA8A85A3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79FA-509C-4CB8-978F-0258D8C41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58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doi@meijo-u.ac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260648" y="3131840"/>
            <a:ext cx="6336704" cy="2501230"/>
          </a:xfrm>
          <a:prstGeom prst="roundRect">
            <a:avLst>
              <a:gd name="adj" fmla="val 8730"/>
            </a:avLst>
          </a:prstGeom>
          <a:solidFill>
            <a:srgbClr val="FCD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0648" y="395536"/>
            <a:ext cx="2808312" cy="476436"/>
          </a:xfrm>
          <a:noFill/>
        </p:spPr>
        <p:txBody>
          <a:bodyPr>
            <a:noAutofit/>
          </a:bodyPr>
          <a:lstStyle/>
          <a:p>
            <a:pPr algn="l"/>
            <a:r>
              <a:rPr kumimoji="1" lang="ja-JP" altLang="en-US" sz="1600" b="1" dirty="0" smtClean="0">
                <a:latin typeface="HGPｺﾞｼｯｸE" pitchFamily="50" charset="-128"/>
                <a:ea typeface="HGPｺﾞｼｯｸE" pitchFamily="50" charset="-128"/>
              </a:rPr>
              <a:t>グローバル</a:t>
            </a:r>
            <a:r>
              <a:rPr kumimoji="1" lang="ja-JP" altLang="en-US" sz="1600" b="1" dirty="0" smtClean="0">
                <a:latin typeface="HGPｺﾞｼｯｸE" pitchFamily="50" charset="-128"/>
                <a:ea typeface="HGPｺﾞｼｯｸE" pitchFamily="50" charset="-128"/>
              </a:rPr>
              <a:t>経済を考える</a:t>
            </a:r>
            <a:endParaRPr kumimoji="1" lang="ja-JP" altLang="en-US" sz="1600" b="1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8447" y="3266331"/>
            <a:ext cx="6163547" cy="691505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◆日時</a:t>
            </a:r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/</a:t>
            </a:r>
            <a:endParaRPr kumimoji="1" lang="en-US" altLang="ja-JP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l"/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2018</a:t>
            </a:r>
            <a:r>
              <a:rPr kumimoji="1"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年</a:t>
            </a:r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7</a:t>
            </a:r>
            <a:r>
              <a:rPr kumimoji="1"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月</a:t>
            </a:r>
            <a:r>
              <a:rPr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１</a:t>
            </a:r>
            <a:r>
              <a:rPr lang="ja-JP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１</a:t>
            </a:r>
            <a:r>
              <a:rPr kumimoji="1"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日（水）</a:t>
            </a:r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/July 1</a:t>
            </a:r>
            <a:r>
              <a:rPr kumimoji="1"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１</a:t>
            </a:r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(Wed), 2018    </a:t>
            </a:r>
            <a:r>
              <a:rPr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13</a:t>
            </a:r>
            <a:r>
              <a:rPr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1</a:t>
            </a:r>
            <a:r>
              <a:rPr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0</a:t>
            </a:r>
            <a:r>
              <a:rPr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～</a:t>
            </a:r>
            <a:r>
              <a:rPr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14</a:t>
            </a:r>
            <a:r>
              <a:rPr lang="ja-JP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40</a:t>
            </a:r>
            <a:endParaRPr lang="ja-JP" altLang="en-US" sz="1800" dirty="0"/>
          </a:p>
          <a:p>
            <a:pPr algn="l"/>
            <a:r>
              <a:rPr kumimoji="1"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</a:t>
            </a:r>
            <a:endParaRPr kumimoji="1" lang="ja-JP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2656" y="35496"/>
            <a:ext cx="439248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共催</a:t>
            </a:r>
            <a:r>
              <a:rPr lang="ja-JP" altLang="en-US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：経済学部・名城大学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アジア研究センター</a:t>
            </a:r>
            <a:endParaRPr kumimoji="1" lang="ja-JP" altLang="en-US" sz="14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60648" y="4012679"/>
            <a:ext cx="6408712" cy="86409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1" sz="3200" baseline="0">
                <a:solidFill>
                  <a:schemeClr val="tx2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◆</a:t>
            </a:r>
            <a:r>
              <a:rPr lang="ja-JP" altLang="en-US" sz="1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会場</a:t>
            </a:r>
            <a:r>
              <a:rPr lang="en-US" altLang="ja-JP" sz="1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/</a:t>
            </a:r>
          </a:p>
          <a:p>
            <a:pPr algn="l"/>
            <a:r>
              <a:rPr lang="ja-JP" altLang="en-US" sz="1400" kern="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天白</a:t>
            </a:r>
            <a:r>
              <a:rPr lang="ja-JP" altLang="en-US" sz="1400" kern="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ｷｬﾝﾊﾟｽ</a:t>
            </a:r>
            <a:r>
              <a:rPr lang="ja-JP" altLang="en-US" sz="1800" kern="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共通講義棟</a:t>
            </a:r>
            <a:r>
              <a:rPr lang="ja-JP" altLang="en-US" sz="1800" kern="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北</a:t>
            </a:r>
            <a:r>
              <a:rPr lang="ja-JP" altLang="en-US" sz="1800" kern="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800" kern="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N104</a:t>
            </a:r>
            <a:endParaRPr lang="ja-JP" altLang="en-US" sz="1400" kern="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33357" y="4876775"/>
            <a:ext cx="6171515" cy="693812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1" sz="3200" baseline="0">
                <a:solidFill>
                  <a:schemeClr val="tx2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600"/>
              </a:lnSpc>
            </a:pPr>
            <a:r>
              <a:rPr lang="ja-JP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◆</a:t>
            </a:r>
            <a:r>
              <a:rPr lang="ja-JP" altLang="en-US" sz="1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講師</a:t>
            </a:r>
            <a:r>
              <a:rPr lang="en-US" altLang="ja-JP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/</a:t>
            </a:r>
            <a:r>
              <a:rPr lang="en-US" altLang="ja-JP" sz="1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Lecturer</a:t>
            </a:r>
          </a:p>
          <a:p>
            <a:pPr algn="l">
              <a:lnSpc>
                <a:spcPts val="1600"/>
              </a:lnSpc>
            </a:pPr>
            <a:r>
              <a:rPr lang="ja-JP" altLang="en-US" sz="1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羅鍾一教授 </a:t>
            </a:r>
            <a:r>
              <a:rPr lang="en-US" altLang="ja-JP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/ </a:t>
            </a:r>
            <a:r>
              <a:rPr lang="en-US" altLang="ja-JP" sz="1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Prof. Dr. </a:t>
            </a:r>
            <a:r>
              <a:rPr lang="en-US" altLang="ja-JP" sz="1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RA </a:t>
            </a:r>
            <a:r>
              <a:rPr lang="en-US" altLang="ja-JP" sz="18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Jong-</a:t>
            </a:r>
            <a:r>
              <a:rPr lang="en-US" altLang="ja-JP" sz="1800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yil</a:t>
            </a:r>
            <a:r>
              <a:rPr lang="ja-JP" altLang="en-US" sz="18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lang="ja-JP" altLang="en-US" sz="1800" kern="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280263" y="8280412"/>
            <a:ext cx="6461105" cy="756084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1" sz="3200" baseline="0">
                <a:solidFill>
                  <a:schemeClr val="tx2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>
                  <a:tint val="75000"/>
                </a:schemeClr>
              </a:buClr>
              <a:buSzPct val="5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SzPct val="55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5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>
                  <a:shade val="75000"/>
                </a:schemeClr>
              </a:buClr>
              <a:buSzPct val="4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>
                  <a:shade val="75000"/>
                </a:schemeClr>
              </a:buClr>
              <a:buSzPct val="6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>
                  <a:tint val="50000"/>
                </a:schemeClr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50000"/>
              <a:buFont typeface="Wingdings"/>
              <a:buNone/>
              <a:defRPr kumimoji="1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【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お問い合わせ</a:t>
            </a:r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】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1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佐土井 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有里（</a:t>
            </a:r>
            <a:r>
              <a:rPr lang="ja-JP" altLang="en-US" sz="1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経済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学部）</a:t>
            </a:r>
            <a:r>
              <a:rPr lang="ja-JP" altLang="en-US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  <a:hlinkClick r:id="rId2"/>
              </a:rPr>
              <a:t>sadoi@meijo-u.ac.jp</a:t>
            </a:r>
            <a:endParaRPr lang="en-US" altLang="ja-JP" sz="1200" kern="0" dirty="0" smtClean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l"/>
            <a:endParaRPr lang="ja-JP" altLang="en-US" sz="1800" kern="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3729" y="404828"/>
            <a:ext cx="6310543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176063" y="834436"/>
            <a:ext cx="6421590" cy="201047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韓国元駐日大使</a:t>
            </a:r>
            <a:r>
              <a:rPr lang="ja-JP" altLang="en-US" sz="28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羅鍾一教授</a:t>
            </a:r>
            <a:endParaRPr lang="en-US" altLang="ja-JP" sz="28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endParaRPr lang="en-US" altLang="ja-JP" sz="28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韓国　元駐日大使、駐英大使が語る</a:t>
            </a:r>
            <a:endParaRPr lang="en-US" altLang="ja-JP" sz="28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l"/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「日韓</a:t>
            </a:r>
            <a:r>
              <a:rPr lang="ja-JP" altLang="en-US" sz="28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関係、北朝鮮</a:t>
            </a:r>
            <a:r>
              <a:rPr lang="ja-JP" altLang="en-US" sz="2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関係」</a:t>
            </a:r>
            <a:endParaRPr lang="en-US" altLang="ja-JP" sz="2800" dirty="0" smtClean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4008" y="5822259"/>
            <a:ext cx="6349985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spc="300" dirty="0" smtClean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講師略歴</a:t>
            </a:r>
            <a:endParaRPr kumimoji="1" lang="ja-JP" altLang="en-US" sz="1400" spc="300" dirty="0">
              <a:solidFill>
                <a:schemeClr val="bg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332656" y="8261362"/>
            <a:ext cx="630741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88640" y="6138866"/>
            <a:ext cx="633006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　羅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教授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は、英国ケンブリッジ大学にて博士号取得後、</a:t>
            </a:r>
            <a:r>
              <a:rPr lang="en-US" altLang="ja-JP" sz="1600" dirty="0">
                <a:latin typeface="HGPｺﾞｼｯｸM" pitchFamily="50" charset="-128"/>
                <a:ea typeface="HGPｺﾞｼｯｸM" pitchFamily="50" charset="-128"/>
              </a:rPr>
              <a:t>1978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～</a:t>
            </a:r>
            <a:r>
              <a:rPr lang="en-US" altLang="ja-JP" sz="1600" dirty="0">
                <a:latin typeface="HGPｺﾞｼｯｸM" pitchFamily="50" charset="-128"/>
                <a:ea typeface="HGPｺﾞｼｯｸM" pitchFamily="50" charset="-128"/>
              </a:rPr>
              <a:t>1998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　慶煕大学の政治外交学科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教授、</a:t>
            </a:r>
            <a:r>
              <a:rPr lang="en-US" altLang="ja-JP" sz="1600" dirty="0" smtClean="0">
                <a:latin typeface="HGPｺﾞｼｯｸM" pitchFamily="50" charset="-128"/>
                <a:ea typeface="HGPｺﾞｼｯｸM" pitchFamily="50" charset="-128"/>
              </a:rPr>
              <a:t>1983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～</a:t>
            </a:r>
            <a:r>
              <a:rPr lang="en-US" altLang="ja-JP" sz="1600" dirty="0">
                <a:latin typeface="HGPｺﾞｼｯｸM" pitchFamily="50" charset="-128"/>
                <a:ea typeface="HGPｺﾞｼｯｸM" pitchFamily="50" charset="-128"/>
              </a:rPr>
              <a:t>1993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　慶煕大学の人類社会再建研究院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院長。</a:t>
            </a:r>
            <a:endParaRPr lang="en-US" altLang="ja-JP" sz="1600" dirty="0" smtClean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韓国大使としては、</a:t>
            </a:r>
            <a:r>
              <a:rPr lang="en-US" altLang="ja-JP" sz="1600" dirty="0" smtClean="0">
                <a:latin typeface="HGPｺﾞｼｯｸM" pitchFamily="50" charset="-128"/>
                <a:ea typeface="HGPｺﾞｼｯｸM" pitchFamily="50" charset="-128"/>
              </a:rPr>
              <a:t>2001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～</a:t>
            </a:r>
            <a:r>
              <a:rPr lang="en-US" altLang="ja-JP" sz="1600" dirty="0">
                <a:latin typeface="HGPｺﾞｼｯｸM" pitchFamily="50" charset="-128"/>
                <a:ea typeface="HGPｺﾞｼｯｸM" pitchFamily="50" charset="-128"/>
              </a:rPr>
              <a:t>2003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　駐英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大使、</a:t>
            </a:r>
            <a:r>
              <a:rPr lang="en-US" altLang="ja-JP" sz="1600" dirty="0" smtClean="0">
                <a:latin typeface="HGPｺﾞｼｯｸM" pitchFamily="50" charset="-128"/>
                <a:ea typeface="HGPｺﾞｼｯｸM" pitchFamily="50" charset="-128"/>
              </a:rPr>
              <a:t>2004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～</a:t>
            </a:r>
            <a:r>
              <a:rPr lang="en-US" altLang="ja-JP" sz="1600" dirty="0">
                <a:latin typeface="HGPｺﾞｼｯｸM" pitchFamily="50" charset="-128"/>
                <a:ea typeface="HGPｺﾞｼｯｸM" pitchFamily="50" charset="-128"/>
              </a:rPr>
              <a:t>2007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　駐日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大使を歴任され、現在は、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韓国の国防大学校と嘉泉大学校の碩座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教授（特別教授）併任。また、数多くの論文を執筆され、韓国大統領特別補佐委員を始め、多くのアドバイザーや委員を歴任されています。</a:t>
            </a:r>
            <a:endParaRPr lang="ja-JP" altLang="en-US" sz="1600" dirty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ja-JP" sz="12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12976" y="2800375"/>
            <a:ext cx="3229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講義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は英語（日本語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遂</a:t>
            </a:r>
            <a:r>
              <a:rPr lang="ja-JP" altLang="en-US" sz="11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次要約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通訳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）で</a:t>
            </a:r>
            <a:r>
              <a:rPr lang="ja-JP" altLang="en-US" sz="11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行われます。</a:t>
            </a:r>
            <a:endParaRPr kumimoji="1" lang="ja-JP" altLang="en-US" sz="1100" dirty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6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84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HGPｺﾞｼｯｸM</vt:lpstr>
      <vt:lpstr>HGP創英角ｺﾞｼｯｸUB</vt:lpstr>
      <vt:lpstr>ＭＳ Ｐゴシック</vt:lpstr>
      <vt:lpstr>Arial</vt:lpstr>
      <vt:lpstr>Calibri</vt:lpstr>
      <vt:lpstr>Wingdings</vt:lpstr>
      <vt:lpstr>Office ​​テーマ</vt:lpstr>
      <vt:lpstr>グローバル経済を考える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500329</dc:creator>
  <cp:lastModifiedBy>佐土井 有里</cp:lastModifiedBy>
  <cp:revision>47</cp:revision>
  <dcterms:created xsi:type="dcterms:W3CDTF">2017-04-11T05:04:36Z</dcterms:created>
  <dcterms:modified xsi:type="dcterms:W3CDTF">2018-06-13T23:44:08Z</dcterms:modified>
</cp:coreProperties>
</file>