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F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23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3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7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85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0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459B-3DDB-448F-8B24-BB68DA8A85A3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96085" y="548131"/>
            <a:ext cx="1952145" cy="38295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70751" y="2447041"/>
            <a:ext cx="6336704" cy="2048175"/>
          </a:xfrm>
          <a:prstGeom prst="roundRect">
            <a:avLst>
              <a:gd name="adj" fmla="val 8730"/>
            </a:avLst>
          </a:prstGeom>
          <a:solidFill>
            <a:srgbClr val="FC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8447" y="2510454"/>
            <a:ext cx="6163547" cy="45719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◆日時</a:t>
            </a:r>
            <a:endParaRPr lang="en-US" altLang="ja-JP" sz="240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kumimoji="1"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2019</a:t>
            </a:r>
            <a:r>
              <a:rPr kumimoji="1"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年１月１５日（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火</a:t>
            </a:r>
            <a:r>
              <a:rPr kumimoji="1"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）１４：５０～１６：３０</a:t>
            </a:r>
            <a:endParaRPr lang="ja-JP" altLang="en-US" sz="2400" dirty="0"/>
          </a:p>
          <a:p>
            <a:pPr algn="l"/>
            <a:r>
              <a:rPr kumimoji="1" lang="en-US" altLang="ja-JP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kumimoji="1" lang="ja-JP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2656" y="35495"/>
            <a:ext cx="5832648" cy="4584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4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32656" y="3411412"/>
            <a:ext cx="6408712" cy="86409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会場</a:t>
            </a:r>
            <a:endParaRPr lang="en-US" altLang="ja-JP" sz="24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lang="ja-JP" altLang="en-US" sz="18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天白ｷｬﾝﾊﾟｽ 共通講義棟北　</a:t>
            </a:r>
            <a:r>
              <a:rPr lang="en-US" altLang="ja-JP" sz="24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N101</a:t>
            </a:r>
            <a:r>
              <a:rPr lang="ja-JP" altLang="en-US" sz="1800" kern="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ja-JP" alt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87752" y="5361234"/>
            <a:ext cx="6338482" cy="2232249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u="sng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講師：</a:t>
            </a:r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Professor</a:t>
            </a:r>
            <a:r>
              <a:rPr lang="ja-JP" alt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24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Kwak</a:t>
            </a:r>
            <a:r>
              <a:rPr lang="en-US" altLang="ja-JP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, Ro-Sung(</a:t>
            </a:r>
            <a:r>
              <a:rPr lang="en-US" altLang="ja-JP" sz="24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Ph.D</a:t>
            </a:r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sz="2400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郭教授</a:t>
            </a:r>
            <a:endParaRPr lang="en-US" altLang="ja-JP" sz="24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International Economics</a:t>
            </a:r>
            <a:r>
              <a:rPr lang="ja-JP" alt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en-US" altLang="ja-JP" sz="24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School </a:t>
            </a:r>
            <a:r>
              <a:rPr lang="en-US" altLang="ja-JP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of Economics and International </a:t>
            </a:r>
            <a:r>
              <a:rPr lang="en-US" altLang="ja-JP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Trade</a:t>
            </a:r>
            <a:endParaRPr lang="en-US" altLang="ja-JP" sz="24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lang="ja-JP" alt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韓国東国大学　</a:t>
            </a:r>
            <a:endParaRPr lang="ja-JP" altLang="en-US" sz="24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80263" y="8244408"/>
            <a:ext cx="6461105" cy="599895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お問い合わせ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】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佐土井 有里（</a:t>
            </a:r>
            <a:r>
              <a:rPr lang="ja-JP" altLang="en-US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経済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学部）：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sadoi@meijo-u.ac.jp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3729" y="404828"/>
            <a:ext cx="631054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62681" y="1056900"/>
            <a:ext cx="6421590" cy="133240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2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Impact </a:t>
            </a:r>
            <a:r>
              <a:rPr lang="en-US" altLang="ja-JP" sz="2800" kern="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on East Asia Economy by Trade Battle between America and China</a:t>
            </a:r>
          </a:p>
          <a:p>
            <a:pPr algn="l"/>
            <a:r>
              <a:rPr lang="ja-JP" altLang="en-US" sz="2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　米中</a:t>
            </a:r>
            <a:r>
              <a:rPr lang="ja-JP" altLang="en-US" sz="2800" kern="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貿易戦争の東アジアへの</a:t>
            </a:r>
            <a:r>
              <a:rPr lang="ja-JP" altLang="en-US" sz="2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影響</a:t>
            </a:r>
            <a:endParaRPr lang="ja-JP" altLang="en-US" sz="2800" kern="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332656" y="8172400"/>
            <a:ext cx="630741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218205" y="4689331"/>
            <a:ext cx="6323624" cy="477788"/>
            <a:chOff x="260648" y="5189959"/>
            <a:chExt cx="6323624" cy="477788"/>
          </a:xfrm>
        </p:grpSpPr>
        <p:sp>
          <p:nvSpPr>
            <p:cNvPr id="12" name="角丸四角形 11"/>
            <p:cNvSpPr/>
            <p:nvPr/>
          </p:nvSpPr>
          <p:spPr>
            <a:xfrm>
              <a:off x="260648" y="5189959"/>
              <a:ext cx="6323624" cy="477788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85063" y="5244187"/>
              <a:ext cx="3076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プログラム </a:t>
              </a:r>
              <a:r>
                <a:rPr lang="en-US" altLang="ja-JP" kern="0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/ Program</a:t>
              </a:r>
              <a:endParaRPr kumimoji="1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03581" y="522554"/>
            <a:ext cx="2953412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グローバル経済を考える</a:t>
            </a:r>
            <a:endParaRPr kumimoji="1" lang="ja-JP" altLang="en-US" sz="2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9828" y="7787598"/>
            <a:ext cx="607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講義は英語ですが、逐次通訳つきです。事前申し込み不要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528" y="6795244"/>
            <a:ext cx="23907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39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500329</dc:creator>
  <cp:lastModifiedBy>佐土井 有里</cp:lastModifiedBy>
  <cp:revision>70</cp:revision>
  <cp:lastPrinted>2018-11-19T23:38:21Z</cp:lastPrinted>
  <dcterms:created xsi:type="dcterms:W3CDTF">2017-04-11T05:04:36Z</dcterms:created>
  <dcterms:modified xsi:type="dcterms:W3CDTF">2019-01-10T04:02:11Z</dcterms:modified>
</cp:coreProperties>
</file>