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F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23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3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7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85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0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6895" y="3851920"/>
            <a:ext cx="6336704" cy="3799681"/>
          </a:xfrm>
          <a:prstGeom prst="roundRect">
            <a:avLst>
              <a:gd name="adj" fmla="val 873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7097" y="4123209"/>
            <a:ext cx="6290255" cy="69150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◆日時</a:t>
            </a:r>
            <a:r>
              <a:rPr kumimoji="1"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/Date</a:t>
            </a:r>
          </a:p>
          <a:p>
            <a:pPr algn="l"/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2019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年</a:t>
            </a:r>
            <a:r>
              <a:rPr kumimoji="1"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1</a:t>
            </a:r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kumimoji="1"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日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（水）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kumimoji="1"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Jan. 30 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(Wed), 2019  </a:t>
            </a:r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16:00-17:30</a:t>
            </a:r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/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kumimoji="1" lang="ja-JP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2656" y="98212"/>
            <a:ext cx="439248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共催</a:t>
            </a:r>
            <a:r>
              <a:rPr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：経済学部・名城大学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アジア研究センター</a:t>
            </a:r>
            <a:endParaRPr kumimoji="1" lang="ja-JP" altLang="en-US" sz="14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17798" y="5292080"/>
            <a:ext cx="6251616" cy="86409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会場</a:t>
            </a:r>
            <a:r>
              <a:rPr lang="en-US" altLang="ja-JP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/Venue</a:t>
            </a:r>
          </a:p>
          <a:p>
            <a:pPr algn="l"/>
            <a:r>
              <a:rPr lang="ja-JP" altLang="en-US" sz="18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天白ｷｬﾝﾊﾟｽ </a:t>
            </a:r>
            <a:r>
              <a:rPr lang="ja-JP" altLang="en-US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タワー</a:t>
            </a:r>
            <a:r>
              <a:rPr lang="en-US" altLang="ja-JP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75</a:t>
            </a:r>
            <a:r>
              <a:rPr lang="en-US" altLang="ja-JP" sz="18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/TEMPAKU </a:t>
            </a:r>
            <a:r>
              <a:rPr lang="en-US" altLang="ja-JP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TOWER75</a:t>
            </a:r>
            <a:r>
              <a:rPr lang="ja-JP" altLang="en-US" sz="1800" kern="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Ｔ</a:t>
            </a:r>
            <a:r>
              <a:rPr lang="en-US" altLang="ja-JP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1002</a:t>
            </a:r>
            <a:r>
              <a:rPr lang="en-US" altLang="ja-JP" sz="18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lang="ja-JP" altLang="en-US" sz="1800" kern="0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80263" y="8191450"/>
            <a:ext cx="6461105" cy="756084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お問い合わせ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】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佐土井 有里（</a:t>
            </a:r>
            <a:r>
              <a:rPr lang="ja-JP" altLang="en-US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経済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学部・名城大学アジア研究センター長）：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sadoi@meijo-u.ac.jp</a:t>
            </a:r>
          </a:p>
          <a:p>
            <a:pPr algn="l"/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Yuri SADOI (</a:t>
            </a:r>
            <a:r>
              <a:rPr lang="en-US" altLang="ja-JP" sz="12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Director,Meijo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Asian Research Center/</a:t>
            </a:r>
            <a:r>
              <a:rPr lang="en-US" altLang="ja-JP" sz="12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Professor,Faculty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of Economics)</a:t>
            </a:r>
            <a:endParaRPr lang="ja-JP" altLang="en-US" sz="12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3729" y="493833"/>
            <a:ext cx="6310543" cy="457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47770" y="1409402"/>
            <a:ext cx="6421590" cy="20104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b="1" kern="0" dirty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New Landscape of World Economic </a:t>
            </a:r>
            <a:r>
              <a:rPr lang="en-US" altLang="ja-JP" sz="3600" b="1" kern="0" dirty="0" smtClean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System ; </a:t>
            </a:r>
            <a:r>
              <a:rPr lang="en-US" altLang="ja-JP" sz="3600" b="1" kern="0" dirty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Challenges </a:t>
            </a:r>
            <a:r>
              <a:rPr lang="en-US" altLang="ja-JP" sz="3600" b="1" kern="0" dirty="0" smtClean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and</a:t>
            </a:r>
            <a:r>
              <a:rPr lang="ja-JP" altLang="en-US" sz="3600" b="1" kern="0" dirty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3600" b="1" kern="0" dirty="0" smtClean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Opportunities </a:t>
            </a:r>
            <a:r>
              <a:rPr lang="en-US" altLang="ja-JP" sz="3600" b="1" kern="0" dirty="0">
                <a:solidFill>
                  <a:schemeClr val="accent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in Asia-Pacific Economy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332656" y="8172400"/>
            <a:ext cx="630741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140968" y="3979193"/>
            <a:ext cx="3229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※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講義は英語（日本語遂</a:t>
            </a:r>
            <a:r>
              <a:rPr lang="ja-JP" altLang="en-US" sz="1100" dirty="0">
                <a:latin typeface="HGPｺﾞｼｯｸE" pitchFamily="50" charset="-128"/>
                <a:ea typeface="HGPｺﾞｼｯｸE" pitchFamily="50" charset="-128"/>
              </a:rPr>
              <a:t>次要約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通訳）で行われます。</a:t>
            </a:r>
            <a:endParaRPr lang="en-US" altLang="ja-JP" sz="11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This seminar will be held in English.</a:t>
            </a:r>
            <a:endParaRPr kumimoji="1" lang="ja-JP" altLang="en-US" sz="11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353829" y="6427465"/>
            <a:ext cx="6171515" cy="693812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講師</a:t>
            </a:r>
            <a:r>
              <a:rPr lang="en-US" altLang="ja-JP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en-US" altLang="ja-JP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Lecturer</a:t>
            </a:r>
          </a:p>
          <a:p>
            <a:pPr algn="l"/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Prof. Dr. </a:t>
            </a:r>
            <a:r>
              <a:rPr lang="en-US" altLang="ja-JP" sz="2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Ahn,Se</a:t>
            </a:r>
            <a:r>
              <a:rPr lang="en-US" altLang="ja-JP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-Young</a:t>
            </a:r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, </a:t>
            </a:r>
            <a:r>
              <a:rPr lang="en-US" altLang="ja-JP" sz="24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Sogang</a:t>
            </a:r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University</a:t>
            </a:r>
            <a:endParaRPr lang="ja-JP" altLang="en-US" sz="24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9701" y="659064"/>
            <a:ext cx="2402174" cy="52856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675601"/>
            <a:ext cx="2808312" cy="476436"/>
          </a:xfrm>
          <a:noFill/>
        </p:spPr>
        <p:txBody>
          <a:bodyPr>
            <a:noAutofit/>
          </a:bodyPr>
          <a:lstStyle/>
          <a:p>
            <a:r>
              <a:rPr lang="ja-JP" altLang="en-US" sz="2800" dirty="0" smtClean="0">
                <a:solidFill>
                  <a:schemeClr val="bg1">
                    <a:lumMod val="9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公開セミナー</a:t>
            </a:r>
            <a:endParaRPr kumimoji="1" lang="ja-JP" altLang="en-US" sz="2800" dirty="0">
              <a:solidFill>
                <a:schemeClr val="bg1">
                  <a:lumMod val="9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93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HGS創英角ｺﾞｼｯｸUB</vt:lpstr>
      <vt:lpstr>ＭＳ Ｐゴシック</vt:lpstr>
      <vt:lpstr>Arial</vt:lpstr>
      <vt:lpstr>Calibri</vt:lpstr>
      <vt:lpstr>Wingdings</vt:lpstr>
      <vt:lpstr>Office ​​テーマ</vt:lpstr>
      <vt:lpstr>公開セミナー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500329</dc:creator>
  <cp:lastModifiedBy>佐土井 有里</cp:lastModifiedBy>
  <cp:revision>57</cp:revision>
  <dcterms:created xsi:type="dcterms:W3CDTF">2017-04-11T05:04:36Z</dcterms:created>
  <dcterms:modified xsi:type="dcterms:W3CDTF">2019-01-10T04:19:56Z</dcterms:modified>
</cp:coreProperties>
</file>